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56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FA7B-F807-4059-9FAF-E0CE6CBE6B2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DD4A-73F9-42D3-AFF1-09C1A244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94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FA7B-F807-4059-9FAF-E0CE6CBE6B2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DD4A-73F9-42D3-AFF1-09C1A244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FA7B-F807-4059-9FAF-E0CE6CBE6B2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DD4A-73F9-42D3-AFF1-09C1A244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1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FA7B-F807-4059-9FAF-E0CE6CBE6B2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DD4A-73F9-42D3-AFF1-09C1A244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0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FA7B-F807-4059-9FAF-E0CE6CBE6B2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DD4A-73F9-42D3-AFF1-09C1A244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8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FA7B-F807-4059-9FAF-E0CE6CBE6B2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DD4A-73F9-42D3-AFF1-09C1A244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8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FA7B-F807-4059-9FAF-E0CE6CBE6B2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DD4A-73F9-42D3-AFF1-09C1A244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37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FA7B-F807-4059-9FAF-E0CE6CBE6B2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DD4A-73F9-42D3-AFF1-09C1A244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20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FA7B-F807-4059-9FAF-E0CE6CBE6B2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DD4A-73F9-42D3-AFF1-09C1A244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3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FA7B-F807-4059-9FAF-E0CE6CBE6B2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DD4A-73F9-42D3-AFF1-09C1A244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82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FA7B-F807-4059-9FAF-E0CE6CBE6B2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DD4A-73F9-42D3-AFF1-09C1A244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9FA7B-F807-4059-9FAF-E0CE6CBE6B2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BDD4A-73F9-42D3-AFF1-09C1A244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8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3;p6">
            <a:extLst>
              <a:ext uri="{FF2B5EF4-FFF2-40B4-BE49-F238E27FC236}">
                <a16:creationId xmlns:a16="http://schemas.microsoft.com/office/drawing/2014/main" id="{DFB4B419-56AC-9501-3F13-DE32580749E4}"/>
              </a:ext>
            </a:extLst>
          </p:cNvPr>
          <p:cNvSpPr txBox="1">
            <a:spLocks/>
          </p:cNvSpPr>
          <p:nvPr/>
        </p:nvSpPr>
        <p:spPr>
          <a:xfrm>
            <a:off x="1045500" y="3398470"/>
            <a:ext cx="7967700" cy="10149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fa-IR" sz="7200">
                <a:cs typeface="B Koodak" panose="00000700000000000000" pitchFamily="2" charset="-78"/>
              </a:rPr>
              <a:t>نام دانش‌آموز</a:t>
            </a:r>
            <a:endParaRPr lang="fa-IR" sz="7200" dirty="0">
              <a:cs typeface="B Koodak" panose="00000700000000000000" pitchFamily="2" charset="-78"/>
            </a:endParaRPr>
          </a:p>
        </p:txBody>
      </p:sp>
      <p:sp>
        <p:nvSpPr>
          <p:cNvPr id="5" name="Google Shape;33;p6">
            <a:extLst>
              <a:ext uri="{FF2B5EF4-FFF2-40B4-BE49-F238E27FC236}">
                <a16:creationId xmlns:a16="http://schemas.microsoft.com/office/drawing/2014/main" id="{1BC597E2-5916-FB64-026A-BFC509508B96}"/>
              </a:ext>
            </a:extLst>
          </p:cNvPr>
          <p:cNvSpPr txBox="1">
            <a:spLocks/>
          </p:cNvSpPr>
          <p:nvPr/>
        </p:nvSpPr>
        <p:spPr>
          <a:xfrm>
            <a:off x="1045350" y="829441"/>
            <a:ext cx="79677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Coming Soon"/>
              <a:buNone/>
              <a:defRPr sz="58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Coming Soon"/>
              <a:buNone/>
              <a:defRPr sz="58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Coming Soon"/>
              <a:buNone/>
              <a:defRPr sz="58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Coming Soon"/>
              <a:buNone/>
              <a:defRPr sz="58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Coming Soon"/>
              <a:buNone/>
              <a:defRPr sz="58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Coming Soon"/>
              <a:buNone/>
              <a:defRPr sz="58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Coming Soon"/>
              <a:buNone/>
              <a:defRPr sz="58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Coming Soon"/>
              <a:buNone/>
              <a:defRPr sz="58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Coming Soon"/>
              <a:buNone/>
              <a:defRPr sz="58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r>
              <a:rPr lang="fa-IR" sz="7200" dirty="0">
                <a:cs typeface="B Koodak" panose="00000700000000000000" pitchFamily="2" charset="-78"/>
              </a:rPr>
              <a:t>نام دانش‌آموز</a:t>
            </a:r>
          </a:p>
        </p:txBody>
      </p:sp>
      <p:sp>
        <p:nvSpPr>
          <p:cNvPr id="6" name="Google Shape;33;p6">
            <a:extLst>
              <a:ext uri="{FF2B5EF4-FFF2-40B4-BE49-F238E27FC236}">
                <a16:creationId xmlns:a16="http://schemas.microsoft.com/office/drawing/2014/main" id="{D1D5BADD-3B4F-6A4C-95AC-2A93E2B054E4}"/>
              </a:ext>
            </a:extLst>
          </p:cNvPr>
          <p:cNvSpPr txBox="1">
            <a:spLocks/>
          </p:cNvSpPr>
          <p:nvPr/>
        </p:nvSpPr>
        <p:spPr>
          <a:xfrm>
            <a:off x="1045350" y="6032815"/>
            <a:ext cx="79677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Coming Soon"/>
              <a:buNone/>
              <a:defRPr sz="58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Coming Soon"/>
              <a:buNone/>
              <a:defRPr sz="58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Coming Soon"/>
              <a:buNone/>
              <a:defRPr sz="58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Coming Soon"/>
              <a:buNone/>
              <a:defRPr sz="58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Coming Soon"/>
              <a:buNone/>
              <a:defRPr sz="58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Coming Soon"/>
              <a:buNone/>
              <a:defRPr sz="58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Coming Soon"/>
              <a:buNone/>
              <a:defRPr sz="58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Coming Soon"/>
              <a:buNone/>
              <a:defRPr sz="58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Coming Soon"/>
              <a:buNone/>
              <a:defRPr sz="58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r>
              <a:rPr lang="fa-IR" sz="7200" dirty="0">
                <a:cs typeface="B Koodak" panose="00000700000000000000" pitchFamily="2" charset="-78"/>
              </a:rPr>
              <a:t>نام دانش‌آموز</a:t>
            </a:r>
          </a:p>
        </p:txBody>
      </p:sp>
    </p:spTree>
    <p:extLst>
      <p:ext uri="{BB962C8B-B14F-4D97-AF65-F5344CB8AC3E}">
        <p14:creationId xmlns:p14="http://schemas.microsoft.com/office/powerpoint/2010/main" val="887792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972DDF-2B79-3649-2058-D373FFCE2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9;p7">
            <a:extLst>
              <a:ext uri="{FF2B5EF4-FFF2-40B4-BE49-F238E27FC236}">
                <a16:creationId xmlns:a16="http://schemas.microsoft.com/office/drawing/2014/main" id="{843AF816-A9FA-9C1A-65F4-8FB761F54A79}"/>
              </a:ext>
            </a:extLst>
          </p:cNvPr>
          <p:cNvSpPr txBox="1">
            <a:spLocks/>
          </p:cNvSpPr>
          <p:nvPr/>
        </p:nvSpPr>
        <p:spPr>
          <a:xfrm>
            <a:off x="2326300" y="872331"/>
            <a:ext cx="5412900" cy="727868"/>
          </a:xfrm>
          <a:prstGeom prst="rect">
            <a:avLst/>
          </a:prstGeom>
        </p:spPr>
        <p:txBody>
          <a:bodyPr spcFirstLastPara="1" vert="horz" wrap="square" lIns="91425" tIns="0" rIns="91425" bIns="0" rtlCol="0" anchor="b" anchorCtr="0">
            <a:noAutofit/>
          </a:bodyPr>
          <a:lstStyle>
            <a:lvl1pPr algn="ctr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fa-IR" sz="4400">
                <a:cs typeface="B Koodak" panose="00000700000000000000" pitchFamily="2" charset="-78"/>
              </a:rPr>
              <a:t>نام دانش‌آموز</a:t>
            </a:r>
            <a:endParaRPr lang="fa-IR" sz="4400" dirty="0">
              <a:cs typeface="B Koodak" panose="00000700000000000000" pitchFamily="2" charset="-78"/>
            </a:endParaRPr>
          </a:p>
        </p:txBody>
      </p:sp>
      <p:sp>
        <p:nvSpPr>
          <p:cNvPr id="3" name="Google Shape;39;p7">
            <a:extLst>
              <a:ext uri="{FF2B5EF4-FFF2-40B4-BE49-F238E27FC236}">
                <a16:creationId xmlns:a16="http://schemas.microsoft.com/office/drawing/2014/main" id="{5A955B26-C729-5E0B-0A63-589F6FFC3886}"/>
              </a:ext>
            </a:extLst>
          </p:cNvPr>
          <p:cNvSpPr txBox="1">
            <a:spLocks/>
          </p:cNvSpPr>
          <p:nvPr/>
        </p:nvSpPr>
        <p:spPr>
          <a:xfrm>
            <a:off x="2322750" y="3460806"/>
            <a:ext cx="5412900" cy="727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ng Soon"/>
              <a:buNone/>
              <a:defRPr sz="36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ng Soon"/>
              <a:buNone/>
              <a:defRPr sz="36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ng Soon"/>
              <a:buNone/>
              <a:defRPr sz="36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ng Soon"/>
              <a:buNone/>
              <a:defRPr sz="36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ng Soon"/>
              <a:buNone/>
              <a:defRPr sz="36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ng Soon"/>
              <a:buNone/>
              <a:defRPr sz="36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ng Soon"/>
              <a:buNone/>
              <a:defRPr sz="36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ng Soon"/>
              <a:buNone/>
              <a:defRPr sz="36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ng Soon"/>
              <a:buNone/>
              <a:defRPr sz="36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r>
              <a:rPr lang="fa-IR" sz="4400" dirty="0">
                <a:cs typeface="B Koodak" panose="00000700000000000000" pitchFamily="2" charset="-78"/>
              </a:rPr>
              <a:t>نام دانش‌آموز</a:t>
            </a:r>
          </a:p>
        </p:txBody>
      </p:sp>
      <p:sp>
        <p:nvSpPr>
          <p:cNvPr id="7" name="Google Shape;39;p7">
            <a:extLst>
              <a:ext uri="{FF2B5EF4-FFF2-40B4-BE49-F238E27FC236}">
                <a16:creationId xmlns:a16="http://schemas.microsoft.com/office/drawing/2014/main" id="{24F77662-9BB9-3235-E9E1-B09F06EB28E9}"/>
              </a:ext>
            </a:extLst>
          </p:cNvPr>
          <p:cNvSpPr txBox="1">
            <a:spLocks/>
          </p:cNvSpPr>
          <p:nvPr/>
        </p:nvSpPr>
        <p:spPr>
          <a:xfrm>
            <a:off x="2322750" y="6027509"/>
            <a:ext cx="5412900" cy="727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ng Soon"/>
              <a:buNone/>
              <a:defRPr sz="36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ng Soon"/>
              <a:buNone/>
              <a:defRPr sz="36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ng Soon"/>
              <a:buNone/>
              <a:defRPr sz="36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ng Soon"/>
              <a:buNone/>
              <a:defRPr sz="36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ng Soon"/>
              <a:buNone/>
              <a:defRPr sz="36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ng Soon"/>
              <a:buNone/>
              <a:defRPr sz="36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ng Soon"/>
              <a:buNone/>
              <a:defRPr sz="36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ng Soon"/>
              <a:buNone/>
              <a:defRPr sz="36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ng Soon"/>
              <a:buNone/>
              <a:defRPr sz="36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r>
              <a:rPr lang="fa-IR" sz="4400" dirty="0">
                <a:cs typeface="B Koodak" panose="00000700000000000000" pitchFamily="2" charset="-78"/>
              </a:rPr>
              <a:t>نام دانش‌آموز</a:t>
            </a:r>
          </a:p>
        </p:txBody>
      </p:sp>
    </p:spTree>
    <p:extLst>
      <p:ext uri="{BB962C8B-B14F-4D97-AF65-F5344CB8AC3E}">
        <p14:creationId xmlns:p14="http://schemas.microsoft.com/office/powerpoint/2010/main" val="3580887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BD070B-F55F-B201-7684-7B0D64B03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6;p8">
            <a:extLst>
              <a:ext uri="{FF2B5EF4-FFF2-40B4-BE49-F238E27FC236}">
                <a16:creationId xmlns:a16="http://schemas.microsoft.com/office/drawing/2014/main" id="{F9EE4E8F-B55D-3C02-95CF-D0965AC6365D}"/>
              </a:ext>
            </a:extLst>
          </p:cNvPr>
          <p:cNvSpPr txBox="1">
            <a:spLocks/>
          </p:cNvSpPr>
          <p:nvPr/>
        </p:nvSpPr>
        <p:spPr>
          <a:xfrm>
            <a:off x="2216400" y="3580616"/>
            <a:ext cx="5625600" cy="1126200"/>
          </a:xfrm>
          <a:prstGeom prst="rect">
            <a:avLst/>
          </a:prstGeom>
        </p:spPr>
        <p:txBody>
          <a:bodyPr spcFirstLastPara="1" vert="horz" wrap="square" lIns="137150" tIns="0" rIns="137150" bIns="0" rtlCol="0" anchor="ctr" anchorCtr="0">
            <a:normAutofit/>
          </a:bodyPr>
          <a:lstStyle>
            <a:lvl1pPr algn="ctr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fa-IR" sz="6000">
                <a:cs typeface="B Koodak" panose="00000700000000000000" pitchFamily="2" charset="-78"/>
              </a:rPr>
              <a:t>نام دانش‌آموز</a:t>
            </a:r>
            <a:endParaRPr lang="fa-IR" sz="6000" dirty="0">
              <a:cs typeface="B Koodak" panose="00000700000000000000" pitchFamily="2" charset="-78"/>
            </a:endParaRPr>
          </a:p>
        </p:txBody>
      </p:sp>
      <p:sp>
        <p:nvSpPr>
          <p:cNvPr id="3" name="Google Shape;47;p8">
            <a:extLst>
              <a:ext uri="{FF2B5EF4-FFF2-40B4-BE49-F238E27FC236}">
                <a16:creationId xmlns:a16="http://schemas.microsoft.com/office/drawing/2014/main" id="{6788F937-D9BB-937F-5A62-97B6F823285E}"/>
              </a:ext>
            </a:extLst>
          </p:cNvPr>
          <p:cNvSpPr txBox="1">
            <a:spLocks/>
          </p:cNvSpPr>
          <p:nvPr/>
        </p:nvSpPr>
        <p:spPr>
          <a:xfrm>
            <a:off x="2216400" y="6192788"/>
            <a:ext cx="5625600" cy="1124700"/>
          </a:xfrm>
          <a:prstGeom prst="rect">
            <a:avLst/>
          </a:prstGeom>
        </p:spPr>
        <p:txBody>
          <a:bodyPr spcFirstLastPara="1" wrap="square" lIns="137150" tIns="0" rIns="137150" bIns="0" anchor="ctr" anchorCtr="0">
            <a:normAutofit/>
          </a:bodyPr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fa-IR" sz="6000">
                <a:cs typeface="B Koodak" panose="00000700000000000000" pitchFamily="2" charset="-78"/>
              </a:rPr>
              <a:t>نام دانش‌آموز</a:t>
            </a:r>
            <a:endParaRPr lang="fa-IR" sz="6000" dirty="0">
              <a:cs typeface="B Koodak" panose="00000700000000000000" pitchFamily="2" charset="-78"/>
            </a:endParaRPr>
          </a:p>
        </p:txBody>
      </p:sp>
      <p:sp>
        <p:nvSpPr>
          <p:cNvPr id="4" name="Google Shape;48;p8">
            <a:extLst>
              <a:ext uri="{FF2B5EF4-FFF2-40B4-BE49-F238E27FC236}">
                <a16:creationId xmlns:a16="http://schemas.microsoft.com/office/drawing/2014/main" id="{EA15B892-923D-9EE2-2C7B-F8F36683AAAD}"/>
              </a:ext>
            </a:extLst>
          </p:cNvPr>
          <p:cNvSpPr txBox="1">
            <a:spLocks/>
          </p:cNvSpPr>
          <p:nvPr/>
        </p:nvSpPr>
        <p:spPr>
          <a:xfrm>
            <a:off x="2216400" y="1002602"/>
            <a:ext cx="5625600" cy="1124700"/>
          </a:xfrm>
          <a:prstGeom prst="rect">
            <a:avLst/>
          </a:prstGeom>
        </p:spPr>
        <p:txBody>
          <a:bodyPr spcFirstLastPara="1" wrap="square" lIns="137150" tIns="0" rIns="137150" bIns="0" anchor="ctr" anchorCtr="0">
            <a:normAutofit/>
          </a:bodyPr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fa-IR" sz="6000">
                <a:cs typeface="B Koodak" panose="00000700000000000000" pitchFamily="2" charset="-78"/>
              </a:rPr>
              <a:t>نام دانش‌آموز</a:t>
            </a:r>
            <a:endParaRPr lang="fa-IR" sz="6000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5005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</TotalTime>
  <Words>18</Words>
  <Application>Microsoft Office PowerPoint</Application>
  <PresentationFormat>Custom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B Koodak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Hesamin</dc:creator>
  <cp:lastModifiedBy>Hesamin</cp:lastModifiedBy>
  <cp:revision>3</cp:revision>
  <dcterms:created xsi:type="dcterms:W3CDTF">2025-09-11T12:48:51Z</dcterms:created>
  <dcterms:modified xsi:type="dcterms:W3CDTF">2025-09-12T06:10:34Z</dcterms:modified>
</cp:coreProperties>
</file>