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7" r:id="rId3"/>
    <p:sldId id="258" r:id="rId4"/>
  </p:sldIdLst>
  <p:sldSz cx="10058400" cy="77724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1565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4380" y="1272011"/>
            <a:ext cx="8549640" cy="2705947"/>
          </a:xfrm>
        </p:spPr>
        <p:txBody>
          <a:bodyPr anchor="b"/>
          <a:lstStyle>
            <a:lvl1pPr algn="ctr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57300" y="4082310"/>
            <a:ext cx="7543800" cy="1876530"/>
          </a:xfrm>
        </p:spPr>
        <p:txBody>
          <a:bodyPr/>
          <a:lstStyle>
            <a:lvl1pPr marL="0" indent="0" algn="ctr">
              <a:buNone/>
              <a:defRPr sz="2640"/>
            </a:lvl1pPr>
            <a:lvl2pPr marL="502920" indent="0" algn="ctr">
              <a:buNone/>
              <a:defRPr sz="2200"/>
            </a:lvl2pPr>
            <a:lvl3pPr marL="1005840" indent="0" algn="ctr">
              <a:buNone/>
              <a:defRPr sz="1980"/>
            </a:lvl3pPr>
            <a:lvl4pPr marL="1508760" indent="0" algn="ctr">
              <a:buNone/>
              <a:defRPr sz="1760"/>
            </a:lvl4pPr>
            <a:lvl5pPr marL="2011680" indent="0" algn="ctr">
              <a:buNone/>
              <a:defRPr sz="1760"/>
            </a:lvl5pPr>
            <a:lvl6pPr marL="2514600" indent="0" algn="ctr">
              <a:buNone/>
              <a:defRPr sz="1760"/>
            </a:lvl6pPr>
            <a:lvl7pPr marL="3017520" indent="0" algn="ctr">
              <a:buNone/>
              <a:defRPr sz="1760"/>
            </a:lvl7pPr>
            <a:lvl8pPr marL="3520440" indent="0" algn="ctr">
              <a:buNone/>
              <a:defRPr sz="1760"/>
            </a:lvl8pPr>
            <a:lvl9pPr marL="4023360" indent="0" algn="ctr">
              <a:buNone/>
              <a:defRPr sz="176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9FA7B-F807-4059-9FAF-E0CE6CBE6B2E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BDD4A-73F9-42D3-AFF1-09C1A2448A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4940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9FA7B-F807-4059-9FAF-E0CE6CBE6B2E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BDD4A-73F9-42D3-AFF1-09C1A2448A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720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98043" y="413808"/>
            <a:ext cx="2168843" cy="65867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91515" y="413808"/>
            <a:ext cx="6380798" cy="65867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9FA7B-F807-4059-9FAF-E0CE6CBE6B2E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BDD4A-73F9-42D3-AFF1-09C1A2448A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9123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9FA7B-F807-4059-9FAF-E0CE6CBE6B2E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BDD4A-73F9-42D3-AFF1-09C1A2448A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5065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6277" y="1937705"/>
            <a:ext cx="8675370" cy="3233102"/>
          </a:xfrm>
        </p:spPr>
        <p:txBody>
          <a:bodyPr anchor="b"/>
          <a:lstStyle>
            <a:lvl1pPr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6277" y="5201393"/>
            <a:ext cx="8675370" cy="1700212"/>
          </a:xfrm>
        </p:spPr>
        <p:txBody>
          <a:bodyPr/>
          <a:lstStyle>
            <a:lvl1pPr marL="0" indent="0">
              <a:buNone/>
              <a:defRPr sz="2640">
                <a:solidFill>
                  <a:schemeClr val="tx1"/>
                </a:solidFill>
              </a:defRPr>
            </a:lvl1pPr>
            <a:lvl2pPr marL="50292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2pPr>
            <a:lvl3pPr marL="1005840" indent="0">
              <a:buNone/>
              <a:defRPr sz="1980">
                <a:solidFill>
                  <a:schemeClr val="tx1">
                    <a:tint val="75000"/>
                  </a:schemeClr>
                </a:solidFill>
              </a:defRPr>
            </a:lvl3pPr>
            <a:lvl4pPr marL="150876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4pPr>
            <a:lvl5pPr marL="201168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5pPr>
            <a:lvl6pPr marL="251460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6pPr>
            <a:lvl7pPr marL="301752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7pPr>
            <a:lvl8pPr marL="352044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8pPr>
            <a:lvl9pPr marL="402336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9FA7B-F807-4059-9FAF-E0CE6CBE6B2E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BDD4A-73F9-42D3-AFF1-09C1A2448A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884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91515" y="2069042"/>
            <a:ext cx="4274820" cy="49315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2065" y="2069042"/>
            <a:ext cx="4274820" cy="49315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9FA7B-F807-4059-9FAF-E0CE6CBE6B2E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BDD4A-73F9-42D3-AFF1-09C1A2448A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3863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825" y="413810"/>
            <a:ext cx="8675370" cy="1502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2826" y="1905318"/>
            <a:ext cx="4255174" cy="933767"/>
          </a:xfrm>
        </p:spPr>
        <p:txBody>
          <a:bodyPr anchor="b"/>
          <a:lstStyle>
            <a:lvl1pPr marL="0" indent="0">
              <a:buNone/>
              <a:defRPr sz="2640" b="1"/>
            </a:lvl1pPr>
            <a:lvl2pPr marL="502920" indent="0">
              <a:buNone/>
              <a:defRPr sz="2200" b="1"/>
            </a:lvl2pPr>
            <a:lvl3pPr marL="1005840" indent="0">
              <a:buNone/>
              <a:defRPr sz="1980" b="1"/>
            </a:lvl3pPr>
            <a:lvl4pPr marL="1508760" indent="0">
              <a:buNone/>
              <a:defRPr sz="1760" b="1"/>
            </a:lvl4pPr>
            <a:lvl5pPr marL="2011680" indent="0">
              <a:buNone/>
              <a:defRPr sz="1760" b="1"/>
            </a:lvl5pPr>
            <a:lvl6pPr marL="2514600" indent="0">
              <a:buNone/>
              <a:defRPr sz="1760" b="1"/>
            </a:lvl6pPr>
            <a:lvl7pPr marL="3017520" indent="0">
              <a:buNone/>
              <a:defRPr sz="1760" b="1"/>
            </a:lvl7pPr>
            <a:lvl8pPr marL="3520440" indent="0">
              <a:buNone/>
              <a:defRPr sz="1760" b="1"/>
            </a:lvl8pPr>
            <a:lvl9pPr marL="4023360" indent="0">
              <a:buNone/>
              <a:defRPr sz="17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2826" y="2839085"/>
            <a:ext cx="4255174" cy="41758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2066" y="1905318"/>
            <a:ext cx="4276130" cy="933767"/>
          </a:xfrm>
        </p:spPr>
        <p:txBody>
          <a:bodyPr anchor="b"/>
          <a:lstStyle>
            <a:lvl1pPr marL="0" indent="0">
              <a:buNone/>
              <a:defRPr sz="2640" b="1"/>
            </a:lvl1pPr>
            <a:lvl2pPr marL="502920" indent="0">
              <a:buNone/>
              <a:defRPr sz="2200" b="1"/>
            </a:lvl2pPr>
            <a:lvl3pPr marL="1005840" indent="0">
              <a:buNone/>
              <a:defRPr sz="1980" b="1"/>
            </a:lvl3pPr>
            <a:lvl4pPr marL="1508760" indent="0">
              <a:buNone/>
              <a:defRPr sz="1760" b="1"/>
            </a:lvl4pPr>
            <a:lvl5pPr marL="2011680" indent="0">
              <a:buNone/>
              <a:defRPr sz="1760" b="1"/>
            </a:lvl5pPr>
            <a:lvl6pPr marL="2514600" indent="0">
              <a:buNone/>
              <a:defRPr sz="1760" b="1"/>
            </a:lvl6pPr>
            <a:lvl7pPr marL="3017520" indent="0">
              <a:buNone/>
              <a:defRPr sz="1760" b="1"/>
            </a:lvl7pPr>
            <a:lvl8pPr marL="3520440" indent="0">
              <a:buNone/>
              <a:defRPr sz="1760" b="1"/>
            </a:lvl8pPr>
            <a:lvl9pPr marL="4023360" indent="0">
              <a:buNone/>
              <a:defRPr sz="17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2066" y="2839085"/>
            <a:ext cx="4276130" cy="41758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9FA7B-F807-4059-9FAF-E0CE6CBE6B2E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BDD4A-73F9-42D3-AFF1-09C1A2448A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3373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9FA7B-F807-4059-9FAF-E0CE6CBE6B2E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BDD4A-73F9-42D3-AFF1-09C1A2448A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5206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9FA7B-F807-4059-9FAF-E0CE6CBE6B2E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BDD4A-73F9-42D3-AFF1-09C1A2448A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9320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825" y="518160"/>
            <a:ext cx="3244096" cy="1813560"/>
          </a:xfrm>
        </p:spPr>
        <p:txBody>
          <a:bodyPr anchor="b"/>
          <a:lstStyle>
            <a:lvl1pPr>
              <a:defRPr sz="35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76130" y="1119083"/>
            <a:ext cx="5092065" cy="5523442"/>
          </a:xfrm>
        </p:spPr>
        <p:txBody>
          <a:bodyPr/>
          <a:lstStyle>
            <a:lvl1pPr>
              <a:defRPr sz="3520"/>
            </a:lvl1pPr>
            <a:lvl2pPr>
              <a:defRPr sz="3080"/>
            </a:lvl2pPr>
            <a:lvl3pPr>
              <a:defRPr sz="264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2825" y="2331720"/>
            <a:ext cx="3244096" cy="4319800"/>
          </a:xfrm>
        </p:spPr>
        <p:txBody>
          <a:bodyPr/>
          <a:lstStyle>
            <a:lvl1pPr marL="0" indent="0">
              <a:buNone/>
              <a:defRPr sz="1760"/>
            </a:lvl1pPr>
            <a:lvl2pPr marL="502920" indent="0">
              <a:buNone/>
              <a:defRPr sz="1540"/>
            </a:lvl2pPr>
            <a:lvl3pPr marL="1005840" indent="0">
              <a:buNone/>
              <a:defRPr sz="1320"/>
            </a:lvl3pPr>
            <a:lvl4pPr marL="1508760" indent="0">
              <a:buNone/>
              <a:defRPr sz="1100"/>
            </a:lvl4pPr>
            <a:lvl5pPr marL="2011680" indent="0">
              <a:buNone/>
              <a:defRPr sz="1100"/>
            </a:lvl5pPr>
            <a:lvl6pPr marL="2514600" indent="0">
              <a:buNone/>
              <a:defRPr sz="1100"/>
            </a:lvl6pPr>
            <a:lvl7pPr marL="3017520" indent="0">
              <a:buNone/>
              <a:defRPr sz="1100"/>
            </a:lvl7pPr>
            <a:lvl8pPr marL="3520440" indent="0">
              <a:buNone/>
              <a:defRPr sz="1100"/>
            </a:lvl8pPr>
            <a:lvl9pPr marL="4023360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9FA7B-F807-4059-9FAF-E0CE6CBE6B2E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BDD4A-73F9-42D3-AFF1-09C1A2448A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9828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825" y="518160"/>
            <a:ext cx="3244096" cy="1813560"/>
          </a:xfrm>
        </p:spPr>
        <p:txBody>
          <a:bodyPr anchor="b"/>
          <a:lstStyle>
            <a:lvl1pPr>
              <a:defRPr sz="35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76130" y="1119083"/>
            <a:ext cx="5092065" cy="5523442"/>
          </a:xfrm>
        </p:spPr>
        <p:txBody>
          <a:bodyPr anchor="t"/>
          <a:lstStyle>
            <a:lvl1pPr marL="0" indent="0">
              <a:buNone/>
              <a:defRPr sz="3520"/>
            </a:lvl1pPr>
            <a:lvl2pPr marL="502920" indent="0">
              <a:buNone/>
              <a:defRPr sz="3080"/>
            </a:lvl2pPr>
            <a:lvl3pPr marL="1005840" indent="0">
              <a:buNone/>
              <a:defRPr sz="2640"/>
            </a:lvl3pPr>
            <a:lvl4pPr marL="1508760" indent="0">
              <a:buNone/>
              <a:defRPr sz="2200"/>
            </a:lvl4pPr>
            <a:lvl5pPr marL="2011680" indent="0">
              <a:buNone/>
              <a:defRPr sz="2200"/>
            </a:lvl5pPr>
            <a:lvl6pPr marL="2514600" indent="0">
              <a:buNone/>
              <a:defRPr sz="2200"/>
            </a:lvl6pPr>
            <a:lvl7pPr marL="3017520" indent="0">
              <a:buNone/>
              <a:defRPr sz="2200"/>
            </a:lvl7pPr>
            <a:lvl8pPr marL="3520440" indent="0">
              <a:buNone/>
              <a:defRPr sz="2200"/>
            </a:lvl8pPr>
            <a:lvl9pPr marL="4023360" indent="0">
              <a:buNone/>
              <a:defRPr sz="2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2825" y="2331720"/>
            <a:ext cx="3244096" cy="4319800"/>
          </a:xfrm>
        </p:spPr>
        <p:txBody>
          <a:bodyPr/>
          <a:lstStyle>
            <a:lvl1pPr marL="0" indent="0">
              <a:buNone/>
              <a:defRPr sz="1760"/>
            </a:lvl1pPr>
            <a:lvl2pPr marL="502920" indent="0">
              <a:buNone/>
              <a:defRPr sz="1540"/>
            </a:lvl2pPr>
            <a:lvl3pPr marL="1005840" indent="0">
              <a:buNone/>
              <a:defRPr sz="1320"/>
            </a:lvl3pPr>
            <a:lvl4pPr marL="1508760" indent="0">
              <a:buNone/>
              <a:defRPr sz="1100"/>
            </a:lvl4pPr>
            <a:lvl5pPr marL="2011680" indent="0">
              <a:buNone/>
              <a:defRPr sz="1100"/>
            </a:lvl5pPr>
            <a:lvl6pPr marL="2514600" indent="0">
              <a:buNone/>
              <a:defRPr sz="1100"/>
            </a:lvl6pPr>
            <a:lvl7pPr marL="3017520" indent="0">
              <a:buNone/>
              <a:defRPr sz="1100"/>
            </a:lvl7pPr>
            <a:lvl8pPr marL="3520440" indent="0">
              <a:buNone/>
              <a:defRPr sz="1100"/>
            </a:lvl8pPr>
            <a:lvl9pPr marL="4023360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9FA7B-F807-4059-9FAF-E0CE6CBE6B2E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BDD4A-73F9-42D3-AFF1-09C1A2448A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329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91515" y="413810"/>
            <a:ext cx="8675370" cy="15023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1515" y="2069042"/>
            <a:ext cx="8675370" cy="49315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91515" y="7203865"/>
            <a:ext cx="226314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59FA7B-F807-4059-9FAF-E0CE6CBE6B2E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31845" y="7203865"/>
            <a:ext cx="339471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03745" y="7203865"/>
            <a:ext cx="226314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4BDD4A-73F9-42D3-AFF1-09C1A2448A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7834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1005840" rtl="0" eaLnBrk="1" latinLnBrk="0" hangingPunct="1">
        <a:lnSpc>
          <a:spcPct val="90000"/>
        </a:lnSpc>
        <a:spcBef>
          <a:spcPct val="0"/>
        </a:spcBef>
        <a:buNone/>
        <a:defRPr sz="48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460" indent="-251460" algn="l" defTabSz="1005840" rtl="0" eaLnBrk="1" latinLnBrk="0" hangingPunct="1">
        <a:lnSpc>
          <a:spcPct val="90000"/>
        </a:lnSpc>
        <a:spcBef>
          <a:spcPts val="1100"/>
        </a:spcBef>
        <a:buFont typeface="Arial" panose="020B0604020202020204" pitchFamily="34" charset="0"/>
        <a:buChar char="•"/>
        <a:defRPr sz="3080" kern="1200">
          <a:solidFill>
            <a:schemeClr val="tx1"/>
          </a:solidFill>
          <a:latin typeface="+mn-lt"/>
          <a:ea typeface="+mn-ea"/>
          <a:cs typeface="+mn-cs"/>
        </a:defRPr>
      </a:lvl1pPr>
      <a:lvl2pPr marL="75438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2640" kern="1200">
          <a:solidFill>
            <a:schemeClr val="tx1"/>
          </a:solidFill>
          <a:latin typeface="+mn-lt"/>
          <a:ea typeface="+mn-ea"/>
          <a:cs typeface="+mn-cs"/>
        </a:defRPr>
      </a:lvl2pPr>
      <a:lvl3pPr marL="125730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6022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4pPr>
      <a:lvl5pPr marL="226314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5pPr>
      <a:lvl6pPr marL="276606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6pPr>
      <a:lvl7pPr marL="326898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7pPr>
      <a:lvl8pPr marL="377190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8pPr>
      <a:lvl9pPr marL="427482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3pPr>
      <a:lvl4pPr marL="150876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4pPr>
      <a:lvl5pPr marL="201168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6pPr>
      <a:lvl7pPr marL="301752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7pPr>
      <a:lvl8pPr marL="352044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8pPr>
      <a:lvl9pPr marL="402336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33;p6">
            <a:extLst>
              <a:ext uri="{FF2B5EF4-FFF2-40B4-BE49-F238E27FC236}">
                <a16:creationId xmlns:a16="http://schemas.microsoft.com/office/drawing/2014/main" id="{DFB4B419-56AC-9501-3F13-DE32580749E4}"/>
              </a:ext>
            </a:extLst>
          </p:cNvPr>
          <p:cNvSpPr txBox="1">
            <a:spLocks/>
          </p:cNvSpPr>
          <p:nvPr/>
        </p:nvSpPr>
        <p:spPr>
          <a:xfrm>
            <a:off x="1045500" y="3398470"/>
            <a:ext cx="7967700" cy="10149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algn="l" defTabSz="100584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4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fa-IR" sz="7200">
                <a:cs typeface="B Koodak" panose="00000700000000000000" pitchFamily="2" charset="-78"/>
              </a:rPr>
              <a:t>نام دانش‌آموز</a:t>
            </a:r>
            <a:endParaRPr lang="fa-IR" sz="7200" dirty="0">
              <a:cs typeface="B Koodak" panose="00000700000000000000" pitchFamily="2" charset="-78"/>
            </a:endParaRPr>
          </a:p>
        </p:txBody>
      </p:sp>
      <p:sp>
        <p:nvSpPr>
          <p:cNvPr id="5" name="Google Shape;33;p6">
            <a:extLst>
              <a:ext uri="{FF2B5EF4-FFF2-40B4-BE49-F238E27FC236}">
                <a16:creationId xmlns:a16="http://schemas.microsoft.com/office/drawing/2014/main" id="{1BC597E2-5916-FB64-026A-BFC509508B96}"/>
              </a:ext>
            </a:extLst>
          </p:cNvPr>
          <p:cNvSpPr txBox="1">
            <a:spLocks/>
          </p:cNvSpPr>
          <p:nvPr/>
        </p:nvSpPr>
        <p:spPr>
          <a:xfrm>
            <a:off x="1045350" y="829441"/>
            <a:ext cx="7967700" cy="101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00"/>
              <a:buFont typeface="Coming Soon"/>
              <a:buNone/>
              <a:defRPr sz="5800" b="0" i="0" u="none" strike="noStrike" cap="none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00"/>
              <a:buFont typeface="Coming Soon"/>
              <a:buNone/>
              <a:defRPr sz="5800" b="0" i="0" u="none" strike="noStrike" cap="none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00"/>
              <a:buFont typeface="Coming Soon"/>
              <a:buNone/>
              <a:defRPr sz="5800" b="0" i="0" u="none" strike="noStrike" cap="none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00"/>
              <a:buFont typeface="Coming Soon"/>
              <a:buNone/>
              <a:defRPr sz="5800" b="0" i="0" u="none" strike="noStrike" cap="none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00"/>
              <a:buFont typeface="Coming Soon"/>
              <a:buNone/>
              <a:defRPr sz="5800" b="0" i="0" u="none" strike="noStrike" cap="none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00"/>
              <a:buFont typeface="Coming Soon"/>
              <a:buNone/>
              <a:defRPr sz="5800" b="0" i="0" u="none" strike="noStrike" cap="none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00"/>
              <a:buFont typeface="Coming Soon"/>
              <a:buNone/>
              <a:defRPr sz="5800" b="0" i="0" u="none" strike="noStrike" cap="none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00"/>
              <a:buFont typeface="Coming Soon"/>
              <a:buNone/>
              <a:defRPr sz="5800" b="0" i="0" u="none" strike="noStrike" cap="none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00"/>
              <a:buFont typeface="Coming Soon"/>
              <a:buNone/>
              <a:defRPr sz="5800" b="0" i="0" u="none" strike="noStrike" cap="none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r>
              <a:rPr lang="fa-IR" sz="7200" dirty="0">
                <a:cs typeface="B Koodak" panose="00000700000000000000" pitchFamily="2" charset="-78"/>
              </a:rPr>
              <a:t>نام دانش‌آموز</a:t>
            </a:r>
          </a:p>
        </p:txBody>
      </p:sp>
      <p:sp>
        <p:nvSpPr>
          <p:cNvPr id="6" name="Google Shape;33;p6">
            <a:extLst>
              <a:ext uri="{FF2B5EF4-FFF2-40B4-BE49-F238E27FC236}">
                <a16:creationId xmlns:a16="http://schemas.microsoft.com/office/drawing/2014/main" id="{D1D5BADD-3B4F-6A4C-95AC-2A93E2B054E4}"/>
              </a:ext>
            </a:extLst>
          </p:cNvPr>
          <p:cNvSpPr txBox="1">
            <a:spLocks/>
          </p:cNvSpPr>
          <p:nvPr/>
        </p:nvSpPr>
        <p:spPr>
          <a:xfrm>
            <a:off x="1045350" y="6032815"/>
            <a:ext cx="7967700" cy="101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00"/>
              <a:buFont typeface="Coming Soon"/>
              <a:buNone/>
              <a:defRPr sz="5800" b="0" i="0" u="none" strike="noStrike" cap="none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00"/>
              <a:buFont typeface="Coming Soon"/>
              <a:buNone/>
              <a:defRPr sz="5800" b="0" i="0" u="none" strike="noStrike" cap="none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00"/>
              <a:buFont typeface="Coming Soon"/>
              <a:buNone/>
              <a:defRPr sz="5800" b="0" i="0" u="none" strike="noStrike" cap="none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00"/>
              <a:buFont typeface="Coming Soon"/>
              <a:buNone/>
              <a:defRPr sz="5800" b="0" i="0" u="none" strike="noStrike" cap="none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00"/>
              <a:buFont typeface="Coming Soon"/>
              <a:buNone/>
              <a:defRPr sz="5800" b="0" i="0" u="none" strike="noStrike" cap="none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00"/>
              <a:buFont typeface="Coming Soon"/>
              <a:buNone/>
              <a:defRPr sz="5800" b="0" i="0" u="none" strike="noStrike" cap="none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00"/>
              <a:buFont typeface="Coming Soon"/>
              <a:buNone/>
              <a:defRPr sz="5800" b="0" i="0" u="none" strike="noStrike" cap="none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00"/>
              <a:buFont typeface="Coming Soon"/>
              <a:buNone/>
              <a:defRPr sz="5800" b="0" i="0" u="none" strike="noStrike" cap="none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00"/>
              <a:buFont typeface="Coming Soon"/>
              <a:buNone/>
              <a:defRPr sz="5800" b="0" i="0" u="none" strike="noStrike" cap="none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r>
              <a:rPr lang="fa-IR" sz="7200" dirty="0">
                <a:cs typeface="B Koodak" panose="00000700000000000000" pitchFamily="2" charset="-78"/>
              </a:rPr>
              <a:t>نام دانش‌آموز</a:t>
            </a:r>
          </a:p>
        </p:txBody>
      </p:sp>
    </p:spTree>
    <p:extLst>
      <p:ext uri="{BB962C8B-B14F-4D97-AF65-F5344CB8AC3E}">
        <p14:creationId xmlns:p14="http://schemas.microsoft.com/office/powerpoint/2010/main" val="8877929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E972DDF-2B79-3649-2058-D373FFCE2D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9;p7">
            <a:extLst>
              <a:ext uri="{FF2B5EF4-FFF2-40B4-BE49-F238E27FC236}">
                <a16:creationId xmlns:a16="http://schemas.microsoft.com/office/drawing/2014/main" id="{843AF816-A9FA-9C1A-65F4-8FB761F54A79}"/>
              </a:ext>
            </a:extLst>
          </p:cNvPr>
          <p:cNvSpPr txBox="1">
            <a:spLocks/>
          </p:cNvSpPr>
          <p:nvPr/>
        </p:nvSpPr>
        <p:spPr>
          <a:xfrm>
            <a:off x="2326300" y="872331"/>
            <a:ext cx="5412900" cy="727868"/>
          </a:xfrm>
          <a:prstGeom prst="rect">
            <a:avLst/>
          </a:prstGeom>
        </p:spPr>
        <p:txBody>
          <a:bodyPr spcFirstLastPara="1" vert="horz" wrap="square" lIns="91425" tIns="0" rIns="91425" bIns="0" rtlCol="0" anchor="b" anchorCtr="0">
            <a:noAutofit/>
          </a:bodyPr>
          <a:lstStyle>
            <a:lvl1pPr algn="ctr" defTabSz="100584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fa-IR" sz="4400">
                <a:cs typeface="B Koodak" panose="00000700000000000000" pitchFamily="2" charset="-78"/>
              </a:rPr>
              <a:t>نام دانش‌آموز</a:t>
            </a:r>
            <a:endParaRPr lang="fa-IR" sz="4400" dirty="0">
              <a:cs typeface="B Koodak" panose="00000700000000000000" pitchFamily="2" charset="-78"/>
            </a:endParaRPr>
          </a:p>
        </p:txBody>
      </p:sp>
      <p:sp>
        <p:nvSpPr>
          <p:cNvPr id="3" name="Google Shape;39;p7">
            <a:extLst>
              <a:ext uri="{FF2B5EF4-FFF2-40B4-BE49-F238E27FC236}">
                <a16:creationId xmlns:a16="http://schemas.microsoft.com/office/drawing/2014/main" id="{5A955B26-C729-5E0B-0A63-589F6FFC3886}"/>
              </a:ext>
            </a:extLst>
          </p:cNvPr>
          <p:cNvSpPr txBox="1">
            <a:spLocks/>
          </p:cNvSpPr>
          <p:nvPr/>
        </p:nvSpPr>
        <p:spPr>
          <a:xfrm>
            <a:off x="2322750" y="3460806"/>
            <a:ext cx="5412900" cy="7278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oming Soon"/>
              <a:buNone/>
              <a:defRPr sz="3600" b="0" i="0" u="none" strike="noStrike" cap="none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oming Soon"/>
              <a:buNone/>
              <a:defRPr sz="3600" b="0" i="0" u="none" strike="noStrike" cap="none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oming Soon"/>
              <a:buNone/>
              <a:defRPr sz="3600" b="0" i="0" u="none" strike="noStrike" cap="none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oming Soon"/>
              <a:buNone/>
              <a:defRPr sz="3600" b="0" i="0" u="none" strike="noStrike" cap="none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oming Soon"/>
              <a:buNone/>
              <a:defRPr sz="3600" b="0" i="0" u="none" strike="noStrike" cap="none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oming Soon"/>
              <a:buNone/>
              <a:defRPr sz="3600" b="0" i="0" u="none" strike="noStrike" cap="none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oming Soon"/>
              <a:buNone/>
              <a:defRPr sz="3600" b="0" i="0" u="none" strike="noStrike" cap="none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oming Soon"/>
              <a:buNone/>
              <a:defRPr sz="3600" b="0" i="0" u="none" strike="noStrike" cap="none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oming Soon"/>
              <a:buNone/>
              <a:defRPr sz="3600" b="0" i="0" u="none" strike="noStrike" cap="none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r>
              <a:rPr lang="fa-IR" sz="4400" dirty="0">
                <a:cs typeface="B Koodak" panose="00000700000000000000" pitchFamily="2" charset="-78"/>
              </a:rPr>
              <a:t>نام دانش‌آموز</a:t>
            </a:r>
          </a:p>
        </p:txBody>
      </p:sp>
      <p:sp>
        <p:nvSpPr>
          <p:cNvPr id="7" name="Google Shape;39;p7">
            <a:extLst>
              <a:ext uri="{FF2B5EF4-FFF2-40B4-BE49-F238E27FC236}">
                <a16:creationId xmlns:a16="http://schemas.microsoft.com/office/drawing/2014/main" id="{24F77662-9BB9-3235-E9E1-B09F06EB28E9}"/>
              </a:ext>
            </a:extLst>
          </p:cNvPr>
          <p:cNvSpPr txBox="1">
            <a:spLocks/>
          </p:cNvSpPr>
          <p:nvPr/>
        </p:nvSpPr>
        <p:spPr>
          <a:xfrm>
            <a:off x="2322750" y="6027509"/>
            <a:ext cx="5412900" cy="7278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oming Soon"/>
              <a:buNone/>
              <a:defRPr sz="3600" b="0" i="0" u="none" strike="noStrike" cap="none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oming Soon"/>
              <a:buNone/>
              <a:defRPr sz="3600" b="0" i="0" u="none" strike="noStrike" cap="none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oming Soon"/>
              <a:buNone/>
              <a:defRPr sz="3600" b="0" i="0" u="none" strike="noStrike" cap="none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oming Soon"/>
              <a:buNone/>
              <a:defRPr sz="3600" b="0" i="0" u="none" strike="noStrike" cap="none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oming Soon"/>
              <a:buNone/>
              <a:defRPr sz="3600" b="0" i="0" u="none" strike="noStrike" cap="none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oming Soon"/>
              <a:buNone/>
              <a:defRPr sz="3600" b="0" i="0" u="none" strike="noStrike" cap="none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oming Soon"/>
              <a:buNone/>
              <a:defRPr sz="3600" b="0" i="0" u="none" strike="noStrike" cap="none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oming Soon"/>
              <a:buNone/>
              <a:defRPr sz="3600" b="0" i="0" u="none" strike="noStrike" cap="none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oming Soon"/>
              <a:buNone/>
              <a:defRPr sz="3600" b="0" i="0" u="none" strike="noStrike" cap="none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r>
              <a:rPr lang="fa-IR" sz="4400" dirty="0">
                <a:cs typeface="B Koodak" panose="00000700000000000000" pitchFamily="2" charset="-78"/>
              </a:rPr>
              <a:t>نام دانش‌آموز</a:t>
            </a:r>
          </a:p>
        </p:txBody>
      </p:sp>
    </p:spTree>
    <p:extLst>
      <p:ext uri="{BB962C8B-B14F-4D97-AF65-F5344CB8AC3E}">
        <p14:creationId xmlns:p14="http://schemas.microsoft.com/office/powerpoint/2010/main" val="35808877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EBD070B-F55F-B201-7684-7B0D64B038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46;p8">
            <a:extLst>
              <a:ext uri="{FF2B5EF4-FFF2-40B4-BE49-F238E27FC236}">
                <a16:creationId xmlns:a16="http://schemas.microsoft.com/office/drawing/2014/main" id="{F9EE4E8F-B55D-3C02-95CF-D0965AC6365D}"/>
              </a:ext>
            </a:extLst>
          </p:cNvPr>
          <p:cNvSpPr txBox="1">
            <a:spLocks/>
          </p:cNvSpPr>
          <p:nvPr/>
        </p:nvSpPr>
        <p:spPr>
          <a:xfrm>
            <a:off x="2216400" y="3580616"/>
            <a:ext cx="5625600" cy="1126200"/>
          </a:xfrm>
          <a:prstGeom prst="rect">
            <a:avLst/>
          </a:prstGeom>
        </p:spPr>
        <p:txBody>
          <a:bodyPr spcFirstLastPara="1" vert="horz" wrap="square" lIns="137150" tIns="0" rIns="137150" bIns="0" rtlCol="0" anchor="ctr" anchorCtr="0">
            <a:normAutofit/>
          </a:bodyPr>
          <a:lstStyle>
            <a:lvl1pPr algn="ctr" defTabSz="100584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fa-IR" sz="6000">
                <a:cs typeface="B Koodak" panose="00000700000000000000" pitchFamily="2" charset="-78"/>
              </a:rPr>
              <a:t>نام دانش‌آموز</a:t>
            </a:r>
            <a:endParaRPr lang="fa-IR" sz="6000" dirty="0">
              <a:cs typeface="B Koodak" panose="00000700000000000000" pitchFamily="2" charset="-78"/>
            </a:endParaRPr>
          </a:p>
        </p:txBody>
      </p:sp>
      <p:sp>
        <p:nvSpPr>
          <p:cNvPr id="3" name="Google Shape;47;p8">
            <a:extLst>
              <a:ext uri="{FF2B5EF4-FFF2-40B4-BE49-F238E27FC236}">
                <a16:creationId xmlns:a16="http://schemas.microsoft.com/office/drawing/2014/main" id="{6788F937-D9BB-937F-5A62-97B6F823285E}"/>
              </a:ext>
            </a:extLst>
          </p:cNvPr>
          <p:cNvSpPr txBox="1">
            <a:spLocks/>
          </p:cNvSpPr>
          <p:nvPr/>
        </p:nvSpPr>
        <p:spPr>
          <a:xfrm>
            <a:off x="2216400" y="6192788"/>
            <a:ext cx="5625600" cy="1124700"/>
          </a:xfrm>
          <a:prstGeom prst="rect">
            <a:avLst/>
          </a:prstGeom>
        </p:spPr>
        <p:txBody>
          <a:bodyPr spcFirstLastPara="1" wrap="square" lIns="137150" tIns="0" rIns="137150" bIns="0" anchor="ctr" anchorCtr="0">
            <a:normAutofit/>
          </a:bodyPr>
          <a:lstStyle>
            <a:lvl1pPr algn="l" defTabSz="100584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4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fa-IR" sz="6000">
                <a:cs typeface="B Koodak" panose="00000700000000000000" pitchFamily="2" charset="-78"/>
              </a:rPr>
              <a:t>نام دانش‌آموز</a:t>
            </a:r>
            <a:endParaRPr lang="fa-IR" sz="6000" dirty="0">
              <a:cs typeface="B Koodak" panose="00000700000000000000" pitchFamily="2" charset="-78"/>
            </a:endParaRPr>
          </a:p>
        </p:txBody>
      </p:sp>
      <p:sp>
        <p:nvSpPr>
          <p:cNvPr id="4" name="Google Shape;48;p8">
            <a:extLst>
              <a:ext uri="{FF2B5EF4-FFF2-40B4-BE49-F238E27FC236}">
                <a16:creationId xmlns:a16="http://schemas.microsoft.com/office/drawing/2014/main" id="{EA15B892-923D-9EE2-2C7B-F8F36683AAAD}"/>
              </a:ext>
            </a:extLst>
          </p:cNvPr>
          <p:cNvSpPr txBox="1">
            <a:spLocks/>
          </p:cNvSpPr>
          <p:nvPr/>
        </p:nvSpPr>
        <p:spPr>
          <a:xfrm>
            <a:off x="2216400" y="1002602"/>
            <a:ext cx="5625600" cy="1124700"/>
          </a:xfrm>
          <a:prstGeom prst="rect">
            <a:avLst/>
          </a:prstGeom>
        </p:spPr>
        <p:txBody>
          <a:bodyPr spcFirstLastPara="1" wrap="square" lIns="137150" tIns="0" rIns="137150" bIns="0" anchor="ctr" anchorCtr="0">
            <a:normAutofit/>
          </a:bodyPr>
          <a:lstStyle>
            <a:lvl1pPr algn="l" defTabSz="100584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4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fa-IR" sz="6000">
                <a:cs typeface="B Koodak" panose="00000700000000000000" pitchFamily="2" charset="-78"/>
              </a:rPr>
              <a:t>نام دانش‌آموز</a:t>
            </a:r>
            <a:endParaRPr lang="fa-IR" sz="6000" dirty="0">
              <a:cs typeface="B Koodak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35500560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3</TotalTime>
  <Words>18</Words>
  <Application>Microsoft Office PowerPoint</Application>
  <PresentationFormat>Custom</PresentationFormat>
  <Paragraphs>9</Paragraphs>
  <Slides>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8" baseType="lpstr">
      <vt:lpstr>Arial</vt:lpstr>
      <vt:lpstr>B Koodak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Hesamin</dc:creator>
  <cp:lastModifiedBy>Hesamin</cp:lastModifiedBy>
  <cp:revision>4</cp:revision>
  <dcterms:created xsi:type="dcterms:W3CDTF">2025-09-11T12:48:51Z</dcterms:created>
  <dcterms:modified xsi:type="dcterms:W3CDTF">2025-09-12T06:31:38Z</dcterms:modified>
</cp:coreProperties>
</file>